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0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t>вт 03.06.25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1311855?z=video-194497181_456239999/f40d8f40bb4f9ba40a/pl_wall_-211311855" TargetMode="External"/><Relationship Id="rId5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Relationship Id="rId4" Type="http://schemas.openxmlformats.org/officeDocument/2006/relationships/hyperlink" Target="https://vk.com/away.php?to=https://xn-------43ddab4abla1bfldbcodecee4dgt3agrzmkh55b.xn--p1ai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92" y="554736"/>
            <a:ext cx="798576" cy="6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72" y="323088"/>
            <a:ext cx="1917192" cy="96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 "Развитие детства" Республики Алтай (где есть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видеогид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подкасты для родителей и много другого интересного) - 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https://портал-для-родителей-алтайский-край.рф/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послушать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vk.com/club211311855?z=video-194497181_456239999/f40d8f40bb4f9ba40a/pl_wall_-211311855"/>
              </a:rPr>
              <a:t>https://vk.com/club211311855?z=video-194497181_456239..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9144"/>
            <a:ext cx="798576" cy="624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0"/>
            <a:ext cx="1810512" cy="81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20" y="158496"/>
            <a:ext cx="2286000" cy="271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  <a:spcAft>
                <a:spcPts val="231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86512"/>
            <a:ext cx="2124456" cy="11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96" y="356616"/>
            <a:ext cx="768096" cy="859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04" y="350520"/>
            <a:ext cx="749808" cy="77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981200" cy="132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76" y="152400"/>
            <a:ext cx="865632" cy="92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115824"/>
            <a:ext cx="893064" cy="89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39112" y="408432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168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959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15</cp:revision>
  <dcterms:modified xsi:type="dcterms:W3CDTF">2025-06-03T12:47:44Z</dcterms:modified>
</cp:coreProperties>
</file>